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25" autoAdjust="0"/>
    <p:restoredTop sz="94660"/>
  </p:normalViewPr>
  <p:slideViewPr>
    <p:cSldViewPr snapToGrid="0">
      <p:cViewPr varScale="1">
        <p:scale>
          <a:sx n="99" d="100"/>
          <a:sy n="99" d="100"/>
        </p:scale>
        <p:origin x="811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1725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78C4B296-4557-8321-B081-792908C6CF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950" y="56959"/>
            <a:ext cx="4981232" cy="295038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D27212B-68AE-5EA0-9FCD-6DCA09F10408}"/>
              </a:ext>
            </a:extLst>
          </p:cNvPr>
          <p:cNvSpPr/>
          <p:nvPr userDrawn="1"/>
        </p:nvSpPr>
        <p:spPr>
          <a:xfrm>
            <a:off x="2412628" y="589358"/>
            <a:ext cx="1583710" cy="1001863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890AC16C-4615-00DA-9F6A-055EC9D41F80}"/>
              </a:ext>
            </a:extLst>
          </p:cNvPr>
          <p:cNvSpPr/>
          <p:nvPr userDrawn="1"/>
        </p:nvSpPr>
        <p:spPr>
          <a:xfrm>
            <a:off x="1567613" y="1591222"/>
            <a:ext cx="3272337" cy="346482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D7FC1E9-9A86-872E-9024-1B67947876B0}"/>
              </a:ext>
            </a:extLst>
          </p:cNvPr>
          <p:cNvSpPr/>
          <p:nvPr userDrawn="1"/>
        </p:nvSpPr>
        <p:spPr>
          <a:xfrm>
            <a:off x="2685826" y="811994"/>
            <a:ext cx="1035910" cy="77922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9206521F-1C7A-B2B5-9055-12E7E68E759C}"/>
              </a:ext>
            </a:extLst>
          </p:cNvPr>
          <p:cNvCxnSpPr/>
          <p:nvPr userDrawn="1"/>
        </p:nvCxnSpPr>
        <p:spPr>
          <a:xfrm>
            <a:off x="1567613" y="1877469"/>
            <a:ext cx="3272337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楕円 12">
            <a:extLst>
              <a:ext uri="{FF2B5EF4-FFF2-40B4-BE49-F238E27FC236}">
                <a16:creationId xmlns:a16="http://schemas.microsoft.com/office/drawing/2014/main" id="{37CB1AE2-4FF9-057C-428E-BFFC32CFBCC7}"/>
              </a:ext>
            </a:extLst>
          </p:cNvPr>
          <p:cNvSpPr/>
          <p:nvPr userDrawn="1"/>
        </p:nvSpPr>
        <p:spPr>
          <a:xfrm>
            <a:off x="1311718" y="3863850"/>
            <a:ext cx="1374108" cy="137410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B07C7FB5-6DBD-82BD-7A75-11177E6DA9AA}"/>
              </a:ext>
            </a:extLst>
          </p:cNvPr>
          <p:cNvSpPr/>
          <p:nvPr userDrawn="1"/>
        </p:nvSpPr>
        <p:spPr>
          <a:xfrm>
            <a:off x="6402737" y="589358"/>
            <a:ext cx="1583710" cy="1001863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D6954961-2724-5784-7730-BE1BA525E39D}"/>
              </a:ext>
            </a:extLst>
          </p:cNvPr>
          <p:cNvSpPr/>
          <p:nvPr userDrawn="1"/>
        </p:nvSpPr>
        <p:spPr>
          <a:xfrm>
            <a:off x="5557722" y="1591222"/>
            <a:ext cx="3272337" cy="346482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37F8AAD4-47FB-4BD9-6DB1-069113717D21}"/>
              </a:ext>
            </a:extLst>
          </p:cNvPr>
          <p:cNvSpPr/>
          <p:nvPr userDrawn="1"/>
        </p:nvSpPr>
        <p:spPr>
          <a:xfrm>
            <a:off x="6675935" y="811994"/>
            <a:ext cx="1035910" cy="77922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2B87E390-986F-88FB-A98C-C4340B92FC02}"/>
              </a:ext>
            </a:extLst>
          </p:cNvPr>
          <p:cNvCxnSpPr/>
          <p:nvPr userDrawn="1"/>
        </p:nvCxnSpPr>
        <p:spPr>
          <a:xfrm>
            <a:off x="5557722" y="1877469"/>
            <a:ext cx="3272337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楕円 17">
            <a:extLst>
              <a:ext uri="{FF2B5EF4-FFF2-40B4-BE49-F238E27FC236}">
                <a16:creationId xmlns:a16="http://schemas.microsoft.com/office/drawing/2014/main" id="{BB58442A-C327-DF5E-1E2D-2E84D34EAC19}"/>
              </a:ext>
            </a:extLst>
          </p:cNvPr>
          <p:cNvSpPr/>
          <p:nvPr userDrawn="1"/>
        </p:nvSpPr>
        <p:spPr>
          <a:xfrm>
            <a:off x="7873139" y="3863850"/>
            <a:ext cx="1374108" cy="137410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16926E6-7B44-9CC9-DD3C-FCA3C10F8394}"/>
              </a:ext>
            </a:extLst>
          </p:cNvPr>
          <p:cNvSpPr txBox="1"/>
          <p:nvPr userDrawn="1"/>
        </p:nvSpPr>
        <p:spPr>
          <a:xfrm>
            <a:off x="95415" y="6571036"/>
            <a:ext cx="8258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お客様情報</a:t>
            </a:r>
          </a:p>
        </p:txBody>
      </p: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F2D8D17B-4369-1D3A-AAFA-E6E4B570DE73}"/>
              </a:ext>
            </a:extLst>
          </p:cNvPr>
          <p:cNvCxnSpPr>
            <a:cxnSpLocks/>
          </p:cNvCxnSpPr>
          <p:nvPr userDrawn="1"/>
        </p:nvCxnSpPr>
        <p:spPr>
          <a:xfrm>
            <a:off x="90737" y="6301775"/>
            <a:ext cx="969741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8271B5BB-3128-CE34-A579-FC2491411649}"/>
              </a:ext>
            </a:extLst>
          </p:cNvPr>
          <p:cNvCxnSpPr/>
          <p:nvPr userDrawn="1"/>
        </p:nvCxnSpPr>
        <p:spPr>
          <a:xfrm>
            <a:off x="95415" y="6499839"/>
            <a:ext cx="9660835" cy="0"/>
          </a:xfrm>
          <a:prstGeom prst="line">
            <a:avLst/>
          </a:prstGeom>
          <a:ln w="3175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0FB88B49-ABF3-BF1D-35A6-FC6956BBC35F}"/>
              </a:ext>
            </a:extLst>
          </p:cNvPr>
          <p:cNvCxnSpPr>
            <a:cxnSpLocks/>
          </p:cNvCxnSpPr>
          <p:nvPr userDrawn="1"/>
        </p:nvCxnSpPr>
        <p:spPr>
          <a:xfrm>
            <a:off x="921282" y="6310564"/>
            <a:ext cx="0" cy="50490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A50D3998-BE8C-CF13-30CF-261F89FD5D88}"/>
              </a:ext>
            </a:extLst>
          </p:cNvPr>
          <p:cNvCxnSpPr>
            <a:cxnSpLocks/>
          </p:cNvCxnSpPr>
          <p:nvPr userDrawn="1"/>
        </p:nvCxnSpPr>
        <p:spPr>
          <a:xfrm>
            <a:off x="2360468" y="6310564"/>
            <a:ext cx="0" cy="50490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F7A1B6AC-DE84-A279-605B-FBF98D3FFA3B}"/>
              </a:ext>
            </a:extLst>
          </p:cNvPr>
          <p:cNvCxnSpPr>
            <a:cxnSpLocks/>
          </p:cNvCxnSpPr>
          <p:nvPr userDrawn="1"/>
        </p:nvCxnSpPr>
        <p:spPr>
          <a:xfrm>
            <a:off x="3203306" y="6310564"/>
            <a:ext cx="0" cy="50490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803D71A2-A35B-BD1B-C984-6D6EA65857BC}"/>
              </a:ext>
            </a:extLst>
          </p:cNvPr>
          <p:cNvCxnSpPr>
            <a:cxnSpLocks/>
          </p:cNvCxnSpPr>
          <p:nvPr userDrawn="1"/>
        </p:nvCxnSpPr>
        <p:spPr>
          <a:xfrm>
            <a:off x="4841275" y="6310564"/>
            <a:ext cx="0" cy="50490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72382FD7-C82E-9884-B679-6B64D21657B1}"/>
              </a:ext>
            </a:extLst>
          </p:cNvPr>
          <p:cNvCxnSpPr>
            <a:cxnSpLocks/>
          </p:cNvCxnSpPr>
          <p:nvPr userDrawn="1"/>
        </p:nvCxnSpPr>
        <p:spPr>
          <a:xfrm>
            <a:off x="5644356" y="6310564"/>
            <a:ext cx="0" cy="50490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D9D49CEF-D1A5-D273-288B-D6842C3DC280}"/>
              </a:ext>
            </a:extLst>
          </p:cNvPr>
          <p:cNvCxnSpPr>
            <a:cxnSpLocks/>
          </p:cNvCxnSpPr>
          <p:nvPr userDrawn="1"/>
        </p:nvCxnSpPr>
        <p:spPr>
          <a:xfrm>
            <a:off x="6439486" y="6310564"/>
            <a:ext cx="0" cy="50490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1E1D21A1-4163-9E44-C14D-EDDC1F5D29C7}"/>
              </a:ext>
            </a:extLst>
          </p:cNvPr>
          <p:cNvSpPr txBox="1"/>
          <p:nvPr userDrawn="1"/>
        </p:nvSpPr>
        <p:spPr>
          <a:xfrm>
            <a:off x="1272023" y="6326878"/>
            <a:ext cx="7377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会社名</a:t>
            </a:r>
            <a:r>
              <a:rPr kumimoji="1" lang="en-US" altLang="ja-JP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</a:t>
            </a:r>
            <a:r>
              <a:rPr kumimoji="1" lang="ja-JP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屋号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CC9D5575-E77D-8DCE-2D84-8C9B72C9798A}"/>
              </a:ext>
            </a:extLst>
          </p:cNvPr>
          <p:cNvSpPr txBox="1"/>
          <p:nvPr userDrawn="1"/>
        </p:nvSpPr>
        <p:spPr>
          <a:xfrm>
            <a:off x="2475786" y="6326878"/>
            <a:ext cx="5950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ご担当者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ACDCE0DD-C34E-8ABF-8898-D3F11BC169D8}"/>
              </a:ext>
            </a:extLst>
          </p:cNvPr>
          <p:cNvSpPr txBox="1"/>
          <p:nvPr userDrawn="1"/>
        </p:nvSpPr>
        <p:spPr>
          <a:xfrm>
            <a:off x="3737423" y="6309517"/>
            <a:ext cx="41549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email</a:t>
            </a:r>
            <a:endParaRPr kumimoji="1" lang="ja-JP" alt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6636AEBA-AD56-E0C8-423A-2B4E664A2E48}"/>
              </a:ext>
            </a:extLst>
          </p:cNvPr>
          <p:cNvSpPr txBox="1"/>
          <p:nvPr userDrawn="1"/>
        </p:nvSpPr>
        <p:spPr>
          <a:xfrm>
            <a:off x="5039575" y="6326878"/>
            <a:ext cx="4924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ロット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7A3986B1-F414-494D-A39D-F5E32669EFE4}"/>
              </a:ext>
            </a:extLst>
          </p:cNvPr>
          <p:cNvSpPr txBox="1"/>
          <p:nvPr userDrawn="1"/>
        </p:nvSpPr>
        <p:spPr>
          <a:xfrm>
            <a:off x="5774568" y="6326878"/>
            <a:ext cx="5950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希望納期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082E831A-B817-8840-231C-D7CAB1877945}"/>
              </a:ext>
            </a:extLst>
          </p:cNvPr>
          <p:cNvSpPr txBox="1"/>
          <p:nvPr userDrawn="1"/>
        </p:nvSpPr>
        <p:spPr>
          <a:xfrm>
            <a:off x="6944521" y="6324543"/>
            <a:ext cx="149592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その他情報</a:t>
            </a:r>
            <a:r>
              <a:rPr kumimoji="1" lang="en-US" altLang="ja-JP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</a:t>
            </a:r>
            <a:r>
              <a:rPr kumimoji="1" lang="ja-JP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ご住所</a:t>
            </a:r>
            <a:r>
              <a:rPr kumimoji="1" lang="en-US" altLang="ja-JP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</a:t>
            </a:r>
            <a:r>
              <a:rPr kumimoji="1" lang="ja-JP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電話番号</a:t>
            </a:r>
          </a:p>
        </p:txBody>
      </p: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FF7284AE-87B3-6B84-69B2-860584346B45}"/>
              </a:ext>
            </a:extLst>
          </p:cNvPr>
          <p:cNvCxnSpPr>
            <a:cxnSpLocks/>
          </p:cNvCxnSpPr>
          <p:nvPr userDrawn="1"/>
        </p:nvCxnSpPr>
        <p:spPr>
          <a:xfrm>
            <a:off x="8984211" y="6310564"/>
            <a:ext cx="0" cy="50490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6BD649A8-1F09-429F-1179-1CD81E437DE5}"/>
              </a:ext>
            </a:extLst>
          </p:cNvPr>
          <p:cNvSpPr txBox="1"/>
          <p:nvPr userDrawn="1"/>
        </p:nvSpPr>
        <p:spPr>
          <a:xfrm>
            <a:off x="8936351" y="6324543"/>
            <a:ext cx="9204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記入日</a:t>
            </a:r>
            <a:r>
              <a:rPr kumimoji="1" lang="en-US" altLang="ja-JP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</a:t>
            </a:r>
            <a:r>
              <a:rPr kumimoji="1" lang="ja-JP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年</a:t>
            </a:r>
            <a:r>
              <a:rPr kumimoji="1" lang="en-US" altLang="ja-JP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</a:t>
            </a:r>
            <a:r>
              <a:rPr kumimoji="1" lang="ja-JP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月</a:t>
            </a:r>
            <a:r>
              <a:rPr kumimoji="1" lang="en-US" altLang="ja-JP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</a:t>
            </a:r>
            <a:r>
              <a:rPr kumimoji="1" lang="ja-JP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日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6B72D168-3CE2-ED67-9A6E-2E30967C6E01}"/>
              </a:ext>
            </a:extLst>
          </p:cNvPr>
          <p:cNvSpPr txBox="1"/>
          <p:nvPr userDrawn="1"/>
        </p:nvSpPr>
        <p:spPr>
          <a:xfrm>
            <a:off x="118749" y="3200525"/>
            <a:ext cx="6623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>
                <a:latin typeface="+mn-ea"/>
                <a:ea typeface="+mn-ea"/>
              </a:rPr>
              <a:t>約</a:t>
            </a:r>
            <a:r>
              <a:rPr kumimoji="1" lang="en-US" altLang="ja-JP" sz="1000" dirty="0">
                <a:latin typeface="+mn-ea"/>
                <a:ea typeface="+mn-ea"/>
              </a:rPr>
              <a:t>36cm</a:t>
            </a:r>
            <a:endParaRPr kumimoji="1" lang="ja-JP" altLang="en-US" sz="1000" dirty="0">
              <a:latin typeface="+mn-ea"/>
              <a:ea typeface="+mn-ea"/>
            </a:endParaRPr>
          </a:p>
        </p:txBody>
      </p:sp>
      <p:sp>
        <p:nvSpPr>
          <p:cNvPr id="37" name="左大かっこ 36">
            <a:extLst>
              <a:ext uri="{FF2B5EF4-FFF2-40B4-BE49-F238E27FC236}">
                <a16:creationId xmlns:a16="http://schemas.microsoft.com/office/drawing/2014/main" id="{18D92157-F974-9656-AADE-788851ABCA63}"/>
              </a:ext>
            </a:extLst>
          </p:cNvPr>
          <p:cNvSpPr/>
          <p:nvPr userDrawn="1"/>
        </p:nvSpPr>
        <p:spPr>
          <a:xfrm>
            <a:off x="787586" y="1591222"/>
            <a:ext cx="235490" cy="3464828"/>
          </a:xfrm>
          <a:prstGeom prst="leftBracket">
            <a:avLst/>
          </a:prstGeom>
          <a:ln w="317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0A1E926A-30F4-4B3C-0BAA-F01EE94A1C1A}"/>
              </a:ext>
            </a:extLst>
          </p:cNvPr>
          <p:cNvSpPr txBox="1"/>
          <p:nvPr userDrawn="1"/>
        </p:nvSpPr>
        <p:spPr>
          <a:xfrm>
            <a:off x="2872125" y="5726644"/>
            <a:ext cx="6623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>
                <a:latin typeface="+mn-ea"/>
                <a:ea typeface="+mn-ea"/>
              </a:rPr>
              <a:t>約</a:t>
            </a:r>
            <a:r>
              <a:rPr kumimoji="1" lang="en-US" altLang="ja-JP" sz="1000" dirty="0">
                <a:latin typeface="+mn-ea"/>
                <a:ea typeface="+mn-ea"/>
              </a:rPr>
              <a:t>34cm</a:t>
            </a:r>
            <a:endParaRPr kumimoji="1" lang="ja-JP" altLang="en-US" sz="1000" dirty="0">
              <a:latin typeface="+mn-ea"/>
              <a:ea typeface="+mn-ea"/>
            </a:endParaRPr>
          </a:p>
        </p:txBody>
      </p:sp>
      <p:sp>
        <p:nvSpPr>
          <p:cNvPr id="39" name="左大かっこ 38">
            <a:extLst>
              <a:ext uri="{FF2B5EF4-FFF2-40B4-BE49-F238E27FC236}">
                <a16:creationId xmlns:a16="http://schemas.microsoft.com/office/drawing/2014/main" id="{9C72773C-2A8C-E459-856A-8829D245D78B}"/>
              </a:ext>
            </a:extLst>
          </p:cNvPr>
          <p:cNvSpPr/>
          <p:nvPr userDrawn="1"/>
        </p:nvSpPr>
        <p:spPr>
          <a:xfrm rot="16200000">
            <a:off x="3107884" y="3911889"/>
            <a:ext cx="191796" cy="3272337"/>
          </a:xfrm>
          <a:prstGeom prst="leftBracket">
            <a:avLst/>
          </a:prstGeom>
          <a:ln w="317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7804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kiyotake.net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xxx@xxxx.x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424B7CDF-8649-7492-1E6E-1FDCCAC475E4}"/>
              </a:ext>
            </a:extLst>
          </p:cNvPr>
          <p:cNvSpPr txBox="1"/>
          <p:nvPr/>
        </p:nvSpPr>
        <p:spPr>
          <a:xfrm>
            <a:off x="108374" y="1208428"/>
            <a:ext cx="9689251" cy="33239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C00000"/>
                </a:solidFill>
                <a:latin typeface="+mn-ea"/>
              </a:rPr>
              <a:t>★ご注意★</a:t>
            </a:r>
            <a:endParaRPr kumimoji="1" lang="en-US" altLang="ja-JP" sz="1400" dirty="0">
              <a:solidFill>
                <a:srgbClr val="C00000"/>
              </a:solidFill>
              <a:latin typeface="+mn-ea"/>
            </a:endParaRPr>
          </a:p>
          <a:p>
            <a:r>
              <a:rPr kumimoji="1" lang="ja-JP" altLang="en-US" sz="1400" dirty="0">
                <a:latin typeface="+mn-ea"/>
              </a:rPr>
              <a:t>・</a:t>
            </a:r>
            <a:r>
              <a:rPr kumimoji="1" lang="en-US" altLang="ja-JP" sz="1400" dirty="0">
                <a:latin typeface="+mn-ea"/>
              </a:rPr>
              <a:t>2</a:t>
            </a:r>
            <a:r>
              <a:rPr kumimoji="1" lang="ja-JP" altLang="en-US" sz="1400" dirty="0">
                <a:latin typeface="+mn-ea"/>
              </a:rPr>
              <a:t>ページ目の、ぬいぐるみとエコバッグのデザイン、お客様情報を記載し、</a:t>
            </a:r>
            <a:r>
              <a:rPr kumimoji="1" lang="en-US" altLang="ja-JP" sz="1400" dirty="0">
                <a:latin typeface="+mn-ea"/>
              </a:rPr>
              <a:t>PDF</a:t>
            </a:r>
            <a:r>
              <a:rPr kumimoji="1" lang="ja-JP" altLang="en-US" sz="1400" dirty="0">
                <a:latin typeface="+mn-ea"/>
              </a:rPr>
              <a:t>で保存し、フォームから送信してください。（</a:t>
            </a:r>
            <a:r>
              <a:rPr kumimoji="1" lang="en-US" altLang="ja-JP" sz="1400" dirty="0">
                <a:latin typeface="+mn-ea"/>
              </a:rPr>
              <a:t>3</a:t>
            </a:r>
            <a:r>
              <a:rPr kumimoji="1" lang="ja-JP" altLang="en-US" sz="1400" dirty="0">
                <a:latin typeface="+mn-ea"/>
              </a:rPr>
              <a:t>ページ目に記載例がありますので参考にしてください）</a:t>
            </a:r>
            <a:endParaRPr kumimoji="1" lang="en-US" altLang="ja-JP" sz="1400" dirty="0">
              <a:latin typeface="+mn-ea"/>
            </a:endParaRPr>
          </a:p>
          <a:p>
            <a:r>
              <a:rPr kumimoji="1" lang="ja-JP" altLang="en-US" sz="1400" dirty="0">
                <a:latin typeface="+mn-ea"/>
              </a:rPr>
              <a:t>・デザインによっては再現できない場合がございます。</a:t>
            </a:r>
            <a:endParaRPr kumimoji="1" lang="en-US" altLang="ja-JP" sz="1400" dirty="0">
              <a:latin typeface="+mn-ea"/>
            </a:endParaRPr>
          </a:p>
          <a:p>
            <a:r>
              <a:rPr kumimoji="1" lang="ja-JP" altLang="en-US" sz="1400" dirty="0">
                <a:latin typeface="+mn-ea"/>
              </a:rPr>
              <a:t>・厳しい色指定には対応できません。</a:t>
            </a:r>
            <a:endParaRPr kumimoji="1" lang="en-US" altLang="ja-JP" sz="1400" dirty="0">
              <a:latin typeface="+mn-ea"/>
            </a:endParaRPr>
          </a:p>
          <a:p>
            <a:r>
              <a:rPr kumimoji="1" lang="ja-JP" altLang="en-US" sz="1400" dirty="0">
                <a:latin typeface="+mn-ea"/>
              </a:rPr>
              <a:t>・手作りですので、製品に若干のバラつき、印刷や刺繍のズレ、色ムラがあります。</a:t>
            </a:r>
            <a:endParaRPr kumimoji="1" lang="en-US" altLang="ja-JP" sz="1400" dirty="0">
              <a:latin typeface="+mn-ea"/>
            </a:endParaRPr>
          </a:p>
          <a:p>
            <a:r>
              <a:rPr kumimoji="1" lang="ja-JP" altLang="en-US" sz="1400" dirty="0">
                <a:latin typeface="+mn-ea"/>
              </a:rPr>
              <a:t>・既にデザインが決まっている方は、印刷データもお送りください。</a:t>
            </a:r>
            <a:endParaRPr kumimoji="1" lang="en-US" altLang="ja-JP" sz="1400" dirty="0">
              <a:latin typeface="+mn-ea"/>
            </a:endParaRPr>
          </a:p>
          <a:p>
            <a:r>
              <a:rPr kumimoji="1" lang="ja-JP" altLang="en-US" sz="1400" dirty="0">
                <a:latin typeface="+mn-ea"/>
              </a:rPr>
              <a:t>・このテンプレートでデザインを記入するのが難しい場合は、作りたい内容をデザインと一緒にフォームからお送りください。当社でイメージ図を作成してご確認いただきます。</a:t>
            </a:r>
            <a:endParaRPr kumimoji="1" lang="en-US" altLang="ja-JP" sz="1400" dirty="0">
              <a:latin typeface="+mn-ea"/>
            </a:endParaRPr>
          </a:p>
          <a:p>
            <a:r>
              <a:rPr kumimoji="1" lang="ja-JP" altLang="en-US" sz="1400" dirty="0">
                <a:latin typeface="+mn-ea"/>
              </a:rPr>
              <a:t>・フォームから送れる添付ファイルは、</a:t>
            </a:r>
            <a:r>
              <a:rPr kumimoji="1" lang="en-US" altLang="ja-JP" sz="1400" dirty="0">
                <a:latin typeface="+mn-ea"/>
              </a:rPr>
              <a:t>15M×</a:t>
            </a:r>
            <a:r>
              <a:rPr kumimoji="1" lang="ja-JP" altLang="en-US" sz="1400" dirty="0">
                <a:latin typeface="+mn-ea"/>
              </a:rPr>
              <a:t>３ファイルまでです。上手くフォームから送れない場合、メールで</a:t>
            </a:r>
            <a:r>
              <a:rPr kumimoji="1" lang="en-US" altLang="ja-JP" sz="1400" dirty="0">
                <a:latin typeface="+mn-ea"/>
                <a:hlinkClick r:id="rId2"/>
              </a:rPr>
              <a:t>info@kiyotake.net</a:t>
            </a:r>
            <a:r>
              <a:rPr kumimoji="1" lang="ja-JP" altLang="en-US" sz="1400" dirty="0">
                <a:latin typeface="+mn-ea"/>
              </a:rPr>
              <a:t>までお送りください。</a:t>
            </a:r>
            <a:endParaRPr kumimoji="1" lang="en-US" altLang="ja-JP" sz="1400" dirty="0">
              <a:latin typeface="+mn-ea"/>
            </a:endParaRPr>
          </a:p>
          <a:p>
            <a:endParaRPr kumimoji="1" lang="en-US" altLang="ja-JP" sz="1400" dirty="0">
              <a:latin typeface="+mn-ea"/>
            </a:endParaRPr>
          </a:p>
          <a:p>
            <a:r>
              <a:rPr kumimoji="1" lang="en-US" altLang="ja-JP" sz="1400" b="1" u="sng" dirty="0">
                <a:latin typeface="+mn-ea"/>
              </a:rPr>
              <a:t>※</a:t>
            </a:r>
            <a:r>
              <a:rPr kumimoji="1" lang="ja-JP" altLang="en-US" sz="1400" b="1" u="sng" dirty="0">
                <a:latin typeface="+mn-ea"/>
              </a:rPr>
              <a:t>データは基本的に</a:t>
            </a:r>
            <a:r>
              <a:rPr kumimoji="1" lang="en-US" altLang="ja-JP" sz="1400" b="1" u="sng" dirty="0">
                <a:latin typeface="+mn-ea"/>
              </a:rPr>
              <a:t>PDF</a:t>
            </a:r>
            <a:r>
              <a:rPr kumimoji="1" lang="ja-JP" altLang="en-US" sz="1400" b="1" u="sng" dirty="0">
                <a:latin typeface="+mn-ea"/>
              </a:rPr>
              <a:t>で送ってください。</a:t>
            </a:r>
            <a:endParaRPr kumimoji="1" lang="en-US" altLang="ja-JP" sz="1400" b="1" u="sng" dirty="0">
              <a:latin typeface="+mn-ea"/>
            </a:endParaRPr>
          </a:p>
          <a:p>
            <a:r>
              <a:rPr kumimoji="1" lang="en-US" altLang="ja-JP" sz="1400" b="1" u="sng" dirty="0">
                <a:latin typeface="+mn-ea"/>
              </a:rPr>
              <a:t>※</a:t>
            </a:r>
            <a:r>
              <a:rPr kumimoji="1" lang="ja-JP" altLang="en-US" sz="1400" b="1" u="sng" dirty="0">
                <a:latin typeface="+mn-ea"/>
              </a:rPr>
              <a:t>コピー品、模造品、知的財産権を侵害する商品は作れません。制作した商品は、全てお客様の責任にて所持する事になります。</a:t>
            </a:r>
            <a:endParaRPr kumimoji="1" lang="en-US" altLang="ja-JP" sz="1400" b="1" u="sng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77599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2C870A4B-5E60-0075-1EAE-66F2BF94C5F1}"/>
              </a:ext>
            </a:extLst>
          </p:cNvPr>
          <p:cNvSpPr/>
          <p:nvPr/>
        </p:nvSpPr>
        <p:spPr>
          <a:xfrm>
            <a:off x="53161" y="425302"/>
            <a:ext cx="9810307" cy="57522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5" name="図 34">
            <a:extLst>
              <a:ext uri="{FF2B5EF4-FFF2-40B4-BE49-F238E27FC236}">
                <a16:creationId xmlns:a16="http://schemas.microsoft.com/office/drawing/2014/main" id="{2FEE7175-3973-1BBC-DDCF-8CF045925A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950" y="56959"/>
            <a:ext cx="4981232" cy="295038"/>
          </a:xfrm>
          <a:prstGeom prst="rect">
            <a:avLst/>
          </a:prstGeom>
        </p:spPr>
      </p:pic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533598C7-C381-F750-FAA0-464AECBFF463}"/>
              </a:ext>
            </a:extLst>
          </p:cNvPr>
          <p:cNvSpPr/>
          <p:nvPr/>
        </p:nvSpPr>
        <p:spPr>
          <a:xfrm>
            <a:off x="2412628" y="589358"/>
            <a:ext cx="1583710" cy="1001863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863925CC-D61E-BD93-B6D8-18763B2859A6}"/>
              </a:ext>
            </a:extLst>
          </p:cNvPr>
          <p:cNvSpPr/>
          <p:nvPr/>
        </p:nvSpPr>
        <p:spPr>
          <a:xfrm>
            <a:off x="1567613" y="1591222"/>
            <a:ext cx="3272337" cy="346482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54F132C7-BF31-9075-0861-85F5B00C5A26}"/>
              </a:ext>
            </a:extLst>
          </p:cNvPr>
          <p:cNvSpPr/>
          <p:nvPr/>
        </p:nvSpPr>
        <p:spPr>
          <a:xfrm>
            <a:off x="2685826" y="811994"/>
            <a:ext cx="1035910" cy="77922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81CE478A-7C53-12A4-4210-34E8F0A9DFC1}"/>
              </a:ext>
            </a:extLst>
          </p:cNvPr>
          <p:cNvCxnSpPr/>
          <p:nvPr/>
        </p:nvCxnSpPr>
        <p:spPr>
          <a:xfrm>
            <a:off x="1567613" y="1877469"/>
            <a:ext cx="3272337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楕円 39">
            <a:extLst>
              <a:ext uri="{FF2B5EF4-FFF2-40B4-BE49-F238E27FC236}">
                <a16:creationId xmlns:a16="http://schemas.microsoft.com/office/drawing/2014/main" id="{18EF719C-864C-1546-7C2A-19CFA8020768}"/>
              </a:ext>
            </a:extLst>
          </p:cNvPr>
          <p:cNvSpPr/>
          <p:nvPr/>
        </p:nvSpPr>
        <p:spPr>
          <a:xfrm>
            <a:off x="1311718" y="3863850"/>
            <a:ext cx="1374108" cy="137410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3F7273EA-D366-3D91-C90A-875A0C5601A7}"/>
              </a:ext>
            </a:extLst>
          </p:cNvPr>
          <p:cNvSpPr/>
          <p:nvPr/>
        </p:nvSpPr>
        <p:spPr>
          <a:xfrm>
            <a:off x="6402737" y="589358"/>
            <a:ext cx="1583710" cy="1001863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47A49194-6A62-2ECF-112C-ED8D04094D5D}"/>
              </a:ext>
            </a:extLst>
          </p:cNvPr>
          <p:cNvSpPr/>
          <p:nvPr/>
        </p:nvSpPr>
        <p:spPr>
          <a:xfrm>
            <a:off x="5557722" y="1591222"/>
            <a:ext cx="3272337" cy="346482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F6468BFA-2796-1C58-1071-0E64813571C7}"/>
              </a:ext>
            </a:extLst>
          </p:cNvPr>
          <p:cNvSpPr/>
          <p:nvPr/>
        </p:nvSpPr>
        <p:spPr>
          <a:xfrm>
            <a:off x="6675935" y="811994"/>
            <a:ext cx="1035910" cy="77922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6EC5F8A2-CB33-75A2-9131-21A12A37D344}"/>
              </a:ext>
            </a:extLst>
          </p:cNvPr>
          <p:cNvCxnSpPr/>
          <p:nvPr/>
        </p:nvCxnSpPr>
        <p:spPr>
          <a:xfrm>
            <a:off x="5557722" y="1877469"/>
            <a:ext cx="3272337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楕円 44">
            <a:extLst>
              <a:ext uri="{FF2B5EF4-FFF2-40B4-BE49-F238E27FC236}">
                <a16:creationId xmlns:a16="http://schemas.microsoft.com/office/drawing/2014/main" id="{2A165582-68B2-3AB4-741E-40C303E78BC3}"/>
              </a:ext>
            </a:extLst>
          </p:cNvPr>
          <p:cNvSpPr/>
          <p:nvPr/>
        </p:nvSpPr>
        <p:spPr>
          <a:xfrm>
            <a:off x="7873139" y="3863850"/>
            <a:ext cx="1374108" cy="137410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FD5CDB26-5608-2B3B-1517-ED90E9ED8F52}"/>
              </a:ext>
            </a:extLst>
          </p:cNvPr>
          <p:cNvSpPr txBox="1"/>
          <p:nvPr/>
        </p:nvSpPr>
        <p:spPr>
          <a:xfrm>
            <a:off x="118749" y="3200525"/>
            <a:ext cx="6623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>
                <a:latin typeface="+mn-ea"/>
                <a:ea typeface="+mn-ea"/>
              </a:rPr>
              <a:t>約</a:t>
            </a:r>
            <a:r>
              <a:rPr kumimoji="1" lang="en-US" altLang="ja-JP" sz="1000" dirty="0">
                <a:latin typeface="+mn-ea"/>
                <a:ea typeface="+mn-ea"/>
              </a:rPr>
              <a:t>36cm</a:t>
            </a:r>
            <a:endParaRPr kumimoji="1" lang="ja-JP" altLang="en-US" sz="1000" dirty="0">
              <a:latin typeface="+mn-ea"/>
              <a:ea typeface="+mn-ea"/>
            </a:endParaRPr>
          </a:p>
        </p:txBody>
      </p:sp>
      <p:sp>
        <p:nvSpPr>
          <p:cNvPr id="64" name="左大かっこ 63">
            <a:extLst>
              <a:ext uri="{FF2B5EF4-FFF2-40B4-BE49-F238E27FC236}">
                <a16:creationId xmlns:a16="http://schemas.microsoft.com/office/drawing/2014/main" id="{1C05C509-7F2E-A617-4F4B-D94B374F4FA6}"/>
              </a:ext>
            </a:extLst>
          </p:cNvPr>
          <p:cNvSpPr/>
          <p:nvPr/>
        </p:nvSpPr>
        <p:spPr>
          <a:xfrm>
            <a:off x="787586" y="1591222"/>
            <a:ext cx="235490" cy="3464828"/>
          </a:xfrm>
          <a:prstGeom prst="leftBracket">
            <a:avLst/>
          </a:prstGeom>
          <a:ln w="317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0E5CFF28-EA80-F5F8-5383-6831572340B7}"/>
              </a:ext>
            </a:extLst>
          </p:cNvPr>
          <p:cNvSpPr txBox="1"/>
          <p:nvPr/>
        </p:nvSpPr>
        <p:spPr>
          <a:xfrm>
            <a:off x="2872125" y="5726644"/>
            <a:ext cx="6623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>
                <a:latin typeface="+mn-ea"/>
                <a:ea typeface="+mn-ea"/>
              </a:rPr>
              <a:t>約</a:t>
            </a:r>
            <a:r>
              <a:rPr kumimoji="1" lang="en-US" altLang="ja-JP" sz="1000" dirty="0">
                <a:latin typeface="+mn-ea"/>
                <a:ea typeface="+mn-ea"/>
              </a:rPr>
              <a:t>34cm</a:t>
            </a:r>
            <a:endParaRPr kumimoji="1" lang="ja-JP" altLang="en-US" sz="1000" dirty="0">
              <a:latin typeface="+mn-ea"/>
              <a:ea typeface="+mn-ea"/>
            </a:endParaRPr>
          </a:p>
        </p:txBody>
      </p:sp>
      <p:sp>
        <p:nvSpPr>
          <p:cNvPr id="66" name="左大かっこ 65">
            <a:extLst>
              <a:ext uri="{FF2B5EF4-FFF2-40B4-BE49-F238E27FC236}">
                <a16:creationId xmlns:a16="http://schemas.microsoft.com/office/drawing/2014/main" id="{0CCC4C5F-D67A-89F0-75B5-E603F072F02F}"/>
              </a:ext>
            </a:extLst>
          </p:cNvPr>
          <p:cNvSpPr/>
          <p:nvPr/>
        </p:nvSpPr>
        <p:spPr>
          <a:xfrm rot="16200000">
            <a:off x="3107884" y="3911889"/>
            <a:ext cx="191796" cy="3272337"/>
          </a:xfrm>
          <a:prstGeom prst="leftBracket">
            <a:avLst/>
          </a:prstGeom>
          <a:ln w="317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6244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2C870A4B-5E60-0075-1EAE-66F2BF94C5F1}"/>
              </a:ext>
            </a:extLst>
          </p:cNvPr>
          <p:cNvSpPr/>
          <p:nvPr/>
        </p:nvSpPr>
        <p:spPr>
          <a:xfrm>
            <a:off x="47846" y="371683"/>
            <a:ext cx="9810307" cy="57522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5" name="図 34">
            <a:extLst>
              <a:ext uri="{FF2B5EF4-FFF2-40B4-BE49-F238E27FC236}">
                <a16:creationId xmlns:a16="http://schemas.microsoft.com/office/drawing/2014/main" id="{2FEE7175-3973-1BBC-DDCF-8CF045925A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950" y="56959"/>
            <a:ext cx="4981232" cy="295038"/>
          </a:xfrm>
          <a:prstGeom prst="rect">
            <a:avLst/>
          </a:prstGeom>
        </p:spPr>
      </p:pic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D235B5D9-6330-5F64-34D4-E3A4EB346FA6}"/>
              </a:ext>
            </a:extLst>
          </p:cNvPr>
          <p:cNvSpPr txBox="1"/>
          <p:nvPr/>
        </p:nvSpPr>
        <p:spPr>
          <a:xfrm>
            <a:off x="0" y="168238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【</a:t>
            </a:r>
            <a:r>
              <a:rPr kumimoji="1" lang="ja-JP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デザイン記入例</a:t>
            </a:r>
            <a:r>
              <a:rPr kumimoji="1" lang="en-US" altLang="ja-JP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】</a:t>
            </a:r>
            <a:endParaRPr kumimoji="1" lang="ja-JP" altLang="en-US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2740E2C-A1EF-8F06-E780-00B6C3F576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56" y="755229"/>
            <a:ext cx="7590387" cy="5193632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9FEFBAE-EA93-DF5F-F3A9-7887F5CEA954}"/>
              </a:ext>
            </a:extLst>
          </p:cNvPr>
          <p:cNvSpPr txBox="1"/>
          <p:nvPr/>
        </p:nvSpPr>
        <p:spPr>
          <a:xfrm>
            <a:off x="1215897" y="6551262"/>
            <a:ext cx="86052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桜子商事　　　　型紙桜子　 　　 </a:t>
            </a:r>
            <a:r>
              <a:rPr kumimoji="1" lang="en-US" altLang="ja-JP" sz="12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xxx@xxxx.xx</a:t>
            </a:r>
            <a:r>
              <a:rPr kumimoji="1" lang="en-US" altLang="ja-JP" sz="1200" dirty="0"/>
              <a:t>                  1,000</a:t>
            </a:r>
            <a:r>
              <a:rPr kumimoji="1" lang="ja-JP" altLang="en-US" sz="1200" dirty="0"/>
              <a:t>　　 </a:t>
            </a:r>
            <a:r>
              <a:rPr kumimoji="1" lang="en-US" altLang="ja-JP" sz="1200" dirty="0"/>
              <a:t>24</a:t>
            </a:r>
            <a:r>
              <a:rPr kumimoji="1" lang="ja-JP" altLang="en-US" sz="1200" dirty="0"/>
              <a:t>年</a:t>
            </a:r>
            <a:r>
              <a:rPr kumimoji="1" lang="en-US" altLang="ja-JP" sz="1200" dirty="0"/>
              <a:t>1</a:t>
            </a:r>
            <a:r>
              <a:rPr kumimoji="1" lang="ja-JP" altLang="en-US" sz="1200" dirty="0"/>
              <a:t>月</a:t>
            </a:r>
            <a:r>
              <a:rPr kumimoji="1" lang="en-US" altLang="ja-JP" sz="1200" dirty="0"/>
              <a:t>	</a:t>
            </a:r>
            <a:r>
              <a:rPr kumimoji="1" lang="ja-JP" altLang="en-US" sz="1200" dirty="0"/>
              <a:t>　　</a:t>
            </a:r>
            <a:r>
              <a:rPr kumimoji="1" lang="en-US" altLang="ja-JP" sz="1200" dirty="0"/>
              <a:t>xx</a:t>
            </a:r>
            <a:r>
              <a:rPr kumimoji="1" lang="ja-JP" altLang="en-US" sz="1200" dirty="0"/>
              <a:t>県</a:t>
            </a:r>
            <a:r>
              <a:rPr kumimoji="1" lang="en-US" altLang="ja-JP" sz="1200" dirty="0"/>
              <a:t>xx</a:t>
            </a:r>
            <a:r>
              <a:rPr kumimoji="1" lang="ja-JP" altLang="en-US" sz="1200" dirty="0"/>
              <a:t>市</a:t>
            </a:r>
            <a:r>
              <a:rPr kumimoji="1" lang="en-US" altLang="ja-JP" sz="1200" dirty="0"/>
              <a:t>xx-</a:t>
            </a:r>
            <a:r>
              <a:rPr kumimoji="1" lang="en-US" altLang="ja-JP" sz="1200" dirty="0" err="1"/>
              <a:t>xxxx</a:t>
            </a:r>
            <a:r>
              <a:rPr kumimoji="1" lang="en-US" altLang="ja-JP" sz="1200" dirty="0"/>
              <a:t>        090-xxx-xxxx</a:t>
            </a:r>
            <a:r>
              <a:rPr kumimoji="1" lang="ja-JP" altLang="en-US" sz="1200" dirty="0"/>
              <a:t>　</a:t>
            </a:r>
            <a:r>
              <a:rPr kumimoji="1" lang="en-US" altLang="ja-JP" sz="1200" dirty="0"/>
              <a:t>       23/7/31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5123174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182</TotalTime>
  <Words>242</Words>
  <Application>Microsoft Office PowerPoint</Application>
  <PresentationFormat>A4 210 x 297 mm</PresentationFormat>
  <Paragraphs>15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7" baseType="lpstr">
      <vt:lpstr>メイリオ</vt:lpstr>
      <vt:lpstr>Arial</vt:lpstr>
      <vt:lpstr>Calibri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kenichi kiyo</dc:creator>
  <cp:lastModifiedBy>kenichi kiyo</cp:lastModifiedBy>
  <cp:revision>16</cp:revision>
  <dcterms:created xsi:type="dcterms:W3CDTF">2023-07-29T14:07:31Z</dcterms:created>
  <dcterms:modified xsi:type="dcterms:W3CDTF">2023-07-31T12:54:33Z</dcterms:modified>
</cp:coreProperties>
</file>